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3" r:id="rId3"/>
    <p:sldId id="282" r:id="rId4"/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4" r:id="rId17"/>
    <p:sldId id="276" r:id="rId18"/>
    <p:sldId id="279" r:id="rId19"/>
    <p:sldId id="280" r:id="rId20"/>
    <p:sldId id="281" r:id="rId21"/>
    <p:sldId id="278" r:id="rId22"/>
    <p:sldId id="257" r:id="rId23"/>
    <p:sldId id="258" r:id="rId24"/>
    <p:sldId id="259" r:id="rId25"/>
    <p:sldId id="260" r:id="rId26"/>
    <p:sldId id="261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0D10-DF9F-4385-9D5C-A20B3ECA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02603-688F-4A49-A1BE-342935A4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FA5F0-5DF3-458C-86CD-94D56315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1A47-CAC7-4057-B7BE-F8346259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8B7A-87D4-408C-9C69-9FDD7AD6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9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8490-C355-4086-B3FC-12E582FD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9C5F4-92D1-414F-B583-EECE86EA0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2F0CC-668D-4A5B-BC3B-B9C59277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04F8-BBEA-41D5-BAF3-7E2C2138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291C0-E4F4-414C-BE54-A9F5F062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30158-0AEF-4F0F-BA77-BE771E1E8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EB305-2FE4-40D3-9801-5A9A62678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0F1B-F85F-41CC-9FE9-41156441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A8BE3-8A8E-4F1D-A512-050F7297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366A8-6960-4032-B440-9E070888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63E4-D8C2-499C-B837-543BDAF2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C545A-FB1E-4102-942F-0BF5A23E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92A9-1A3C-44A1-ABD7-089CF8A6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D166-9AAC-4676-8E19-D4161905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8F565-8F18-4AFB-AC3F-0FDCFE2C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736E-7B73-4451-9F8E-B766BA1E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C1A96-E128-4C52-B50B-13E18DC7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94945-143E-49EE-8F8B-611088A6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BBE2-AB9C-4550-B746-A9CFAB4A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AC3B-AD66-49CA-AD76-FE7B811C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A67C-8DBB-4967-BC94-4E2D8CBC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FFD8-B3E2-4885-A093-ACEB415FF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5523-355F-4E52-9EC4-49B31951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CA8EE-18B1-4339-AE8C-911939AE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4B14-2A3C-465C-9262-2E2198FC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9CC11-6DB3-4E1B-89D9-D938EC70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5D1E-1510-4FAE-866C-EAA4E7B8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75F9-F198-4CA0-BE31-ED6A06234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F1090-0502-4C23-A26C-23BE773DA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1A8EB-100A-4050-A23E-51FFAA455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5BB1F-955A-4CD5-BFDD-0D1470500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E816F-4134-4747-8753-315F3E26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F59BA-16F6-41D8-9EE5-E63E6889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ABC5C-A809-49CE-9E73-511649DE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2025-A185-49E9-927F-AD186D01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1F1ED-B71C-413B-9CC3-0781825A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C80F5-278E-4806-ACC7-63AB7232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16B13-2BD6-487F-A642-9A9E83D4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16611-DB1F-4981-8674-9B826F36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0B130-32B1-4029-ACAE-F1985A54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B678A-C877-4A66-8E66-529FF9A6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5B47-6286-4618-B47E-F43C48CE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0191-C5B1-4931-9020-E1BEB8F1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250D3-B26E-4C7B-8969-11F1D166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C0790-2A9E-457C-9195-0BFF0E6F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8EDD0-B47E-4BE9-9ADF-88B239A2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8B557-43EC-49E3-8709-7547403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679C-2F7E-448C-A97B-969F0649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2E66E-1379-43B3-865D-90ED6831D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D766D-8C1E-4A25-AE6B-AEF3E76DD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E553D-0CE1-4B30-A67C-9A122D52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3C279-002F-4370-9B14-FE017909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83CB9-67CC-4CD5-BF50-59B1DC40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6C7B4-5FB6-42CD-BFEC-1031D41A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7B77-8897-4F4A-80E2-71BCD31A7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6BF2-4378-4E19-A442-D57E6011F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1606-C220-4A75-8A52-0BC1314792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4CB3F-7B04-4355-B1E6-9B34D1B4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4FE9-658A-46B9-A764-50B50CDB0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D79B-CB29-4103-8BC8-39100E98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logger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niesen/NetLoggerEl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905ccn.com/awards-apps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3905ccn.hamshackonline.net/bureau/bureau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905ccn.com/ncsinfo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905ccn.com/officers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905ccn.com/files/pdf/centurion-curren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yeball2020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io/g/3905AwdTalk" TargetMode="External"/><Relationship Id="rId2" Type="http://schemas.openxmlformats.org/officeDocument/2006/relationships/hyperlink" Target="https://groups.io/g/3905Chatg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oups.io/g/3905ccnNCS" TargetMode="External"/><Relationship Id="rId4" Type="http://schemas.openxmlformats.org/officeDocument/2006/relationships/hyperlink" Target="https://groups.io/g/3905Checkin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qqrz" TargetMode="External"/><Relationship Id="rId2" Type="http://schemas.openxmlformats.org/officeDocument/2006/relationships/hyperlink" Target="https://cqqrz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905ccn.com/netsched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21305F-05A7-481C-AF10-329BB0F7DF40}"/>
              </a:ext>
            </a:extLst>
          </p:cNvPr>
          <p:cNvSpPr/>
          <p:nvPr/>
        </p:nvSpPr>
        <p:spPr>
          <a:xfrm>
            <a:off x="2084458" y="764462"/>
            <a:ext cx="8217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3905 Century Club 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E1FCC-D877-4211-AF34-C33CCA3B1320}"/>
              </a:ext>
            </a:extLst>
          </p:cNvPr>
          <p:cNvSpPr txBox="1"/>
          <p:nvPr/>
        </p:nvSpPr>
        <p:spPr>
          <a:xfrm>
            <a:off x="3166960" y="2362200"/>
            <a:ext cx="58580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by Claus Niesen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April 2</a:t>
            </a:r>
            <a:r>
              <a:rPr lang="en-US" sz="3200" baseline="30000" dirty="0"/>
              <a:t>nd</a:t>
            </a:r>
            <a:r>
              <a:rPr lang="en-US" sz="3200" dirty="0"/>
              <a:t>, 2020</a:t>
            </a:r>
          </a:p>
          <a:p>
            <a:pPr algn="ctr"/>
            <a:r>
              <a:rPr lang="en-US" sz="3200" dirty="0"/>
              <a:t>Story County Amateur Radio Club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087D42-C14C-4127-BD66-75AEF19C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57" y="2160998"/>
            <a:ext cx="2547325" cy="25360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C7DCA7-A4EA-41BC-92E5-6085476C2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6" y="2112753"/>
            <a:ext cx="2655056" cy="26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98AA-B922-4141-827A-C63E3F24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NetLogger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E108C0-829A-4E96-BC20-9133CE82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178" y="1982145"/>
            <a:ext cx="906022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6ADF9-6717-4EA6-A126-373A39A8617A}"/>
              </a:ext>
            </a:extLst>
          </p:cNvPr>
          <p:cNvSpPr txBox="1"/>
          <p:nvPr/>
        </p:nvSpPr>
        <p:spPr>
          <a:xfrm>
            <a:off x="2339545" y="1506022"/>
            <a:ext cx="577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Windows, Mac, and Linux           </a:t>
            </a:r>
            <a:r>
              <a:rPr lang="en-US" dirty="0">
                <a:hlinkClick r:id="rId3"/>
              </a:rPr>
              <a:t>https://www.netlogger.org/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AB01-8951-488C-842C-FC33FA9B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NetLogger</a:t>
            </a:r>
            <a:r>
              <a:rPr lang="en-US" b="1" dirty="0"/>
              <a:t> – Almost Instant Messages (AIM)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D12C-78BA-4FFC-A965-AFAC4F5C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assist with QSOs</a:t>
            </a:r>
          </a:p>
          <a:p>
            <a:r>
              <a:rPr lang="en-US" dirty="0"/>
              <a:t>For side chats</a:t>
            </a:r>
          </a:p>
          <a:p>
            <a:r>
              <a:rPr lang="en-US" dirty="0"/>
              <a:t>Checkouts if it’s not your turn or</a:t>
            </a:r>
            <a:br>
              <a:rPr lang="en-US" dirty="0"/>
            </a:br>
            <a:r>
              <a:rPr lang="en-US" dirty="0"/>
              <a:t>calls for check-ins</a:t>
            </a:r>
          </a:p>
          <a:p>
            <a:r>
              <a:rPr lang="en-US" dirty="0"/>
              <a:t>Optional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30258-403F-4876-876E-A1FD0576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85" y="1558753"/>
            <a:ext cx="34480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D957-A84F-433E-A526-1C0B9BA5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NetLogger</a:t>
            </a:r>
            <a:r>
              <a:rPr lang="en-US" b="1" dirty="0"/>
              <a:t> -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9B6B-E14E-4875-A344-24BE072A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739" y="1160185"/>
            <a:ext cx="10515600" cy="9834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Exports: ADIF, CSV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3FF7E-9D49-4461-B8E4-0722BBA2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08" y="1651924"/>
            <a:ext cx="9677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E81E-E507-4E92-9224-BD30D6AF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NetLoggerElf</a:t>
            </a:r>
            <a:r>
              <a:rPr lang="en-US" dirty="0"/>
              <a:t> </a:t>
            </a:r>
            <a:r>
              <a:rPr lang="en-US" sz="2400" dirty="0"/>
              <a:t>(extreme alpha software)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7B85-C012-453B-9BA7-5E1C2251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command line app</a:t>
            </a:r>
          </a:p>
          <a:p>
            <a:r>
              <a:rPr lang="en-US" dirty="0"/>
              <a:t>Reads </a:t>
            </a:r>
            <a:r>
              <a:rPr lang="en-US" dirty="0" err="1"/>
              <a:t>LetLogger</a:t>
            </a:r>
            <a:r>
              <a:rPr lang="en-US" dirty="0"/>
              <a:t> CSV</a:t>
            </a:r>
          </a:p>
          <a:p>
            <a:r>
              <a:rPr lang="en-US" dirty="0"/>
              <a:t>Prints QSL cards to PDF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Inserts QSOs into Log4OM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1C7A5-6CAC-4289-9798-339E48676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5" t="22165" r="20578" b="23781"/>
          <a:stretch/>
        </p:blipFill>
        <p:spPr>
          <a:xfrm>
            <a:off x="5323703" y="1825625"/>
            <a:ext cx="6030097" cy="3707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7261BC-B695-4711-BDE2-18DCD111445F}"/>
              </a:ext>
            </a:extLst>
          </p:cNvPr>
          <p:cNvSpPr txBox="1"/>
          <p:nvPr/>
        </p:nvSpPr>
        <p:spPr>
          <a:xfrm>
            <a:off x="838200" y="5163321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https://github.com/cniesen/NetLoggerElf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AA12-44AD-498F-B90A-91DF7FFE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3905 </a:t>
            </a:r>
            <a:r>
              <a:rPr lang="en-US" b="1" dirty="0" smtClean="0"/>
              <a:t>Century Club Awards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93AF-AFC7-4290-834F-A1A8C7B95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50 awards</a:t>
            </a:r>
          </a:p>
          <a:p>
            <a:r>
              <a:rPr lang="en-US" dirty="0"/>
              <a:t>Main award 100, 500, 1000, 2000 points series</a:t>
            </a:r>
          </a:p>
          <a:p>
            <a:r>
              <a:rPr lang="en-US" dirty="0" err="1"/>
              <a:t>eg</a:t>
            </a:r>
            <a:r>
              <a:rPr lang="en-US" dirty="0"/>
              <a:t> Crossword Puzzle</a:t>
            </a:r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/>
              <a:t>Baker’s Dozen – contact same </a:t>
            </a:r>
            <a:br>
              <a:rPr lang="en-US" dirty="0"/>
            </a:br>
            <a:r>
              <a:rPr lang="en-US" dirty="0"/>
              <a:t>mobile/portable in 13 US states</a:t>
            </a:r>
          </a:p>
          <a:p>
            <a:r>
              <a:rPr lang="en-US" dirty="0"/>
              <a:t>Master award (prestigious)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B30A9-DA25-41BF-9606-EA332CB04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4" t="47677" r="42245" b="30303"/>
          <a:stretch/>
        </p:blipFill>
        <p:spPr>
          <a:xfrm>
            <a:off x="6096000" y="2909455"/>
            <a:ext cx="2770909" cy="1510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854" y="5653743"/>
            <a:ext cx="661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www.3905ccn.com/awards-apps.htm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44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46D8-A02C-46EF-A5B8-4CFBEB5C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3905 </a:t>
            </a:r>
            <a:r>
              <a:rPr lang="en-US" b="1" dirty="0" smtClean="0"/>
              <a:t>Century Club Awards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4768-C6A1-4DE4-BFD3-1F7D3E78D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award must be a 100 Point Award and is free</a:t>
            </a:r>
          </a:p>
          <a:p>
            <a:r>
              <a:rPr lang="en-US" dirty="0"/>
              <a:t>Awards are $4/$3 for paper or $2 PDF.</a:t>
            </a:r>
          </a:p>
          <a:p>
            <a:endParaRPr lang="en-US" dirty="0"/>
          </a:p>
          <a:p>
            <a:r>
              <a:rPr lang="en-US" dirty="0"/>
              <a:t>All contacts must be made via the 3905 CC Nets.</a:t>
            </a:r>
          </a:p>
          <a:p>
            <a:r>
              <a:rPr lang="en-US" dirty="0"/>
              <a:t>Paper </a:t>
            </a:r>
            <a:r>
              <a:rPr lang="en-US" dirty="0" smtClean="0"/>
              <a:t>QSL </a:t>
            </a:r>
            <a:r>
              <a:rPr lang="en-US" dirty="0"/>
              <a:t>and </a:t>
            </a:r>
            <a:r>
              <a:rPr lang="en-US" dirty="0" err="1" smtClean="0"/>
              <a:t>eQSL</a:t>
            </a:r>
            <a:r>
              <a:rPr lang="en-US" dirty="0" smtClean="0"/>
              <a:t> </a:t>
            </a:r>
            <a:r>
              <a:rPr lang="en-US" dirty="0"/>
              <a:t>accepted.</a:t>
            </a:r>
          </a:p>
        </p:txBody>
      </p:sp>
    </p:spTree>
    <p:extLst>
      <p:ext uri="{BB962C8B-B14F-4D97-AF65-F5344CB8AC3E}">
        <p14:creationId xmlns:p14="http://schemas.microsoft.com/office/powerpoint/2010/main" val="19855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2DEA-853B-4123-83A1-9217DD10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1st Award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CAC3F-FE56-4AC2-8AE9-9986ADDEA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7" y="155928"/>
            <a:ext cx="5178873" cy="6702071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33556A2-1EDA-4824-AFC8-88D4F6800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0" y="1899885"/>
            <a:ext cx="6010440" cy="45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E0EB-6973-4F79-A073-D4B214B8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3905 </a:t>
            </a:r>
            <a:r>
              <a:rPr lang="en-US" b="1" dirty="0" smtClean="0"/>
              <a:t>Century Club </a:t>
            </a:r>
            <a:r>
              <a:rPr lang="en-US" b="1" dirty="0" smtClean="0"/>
              <a:t>Bureau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C76A-E770-46E3-9222-F92B90A4B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fast, very economical</a:t>
            </a:r>
          </a:p>
          <a:p>
            <a:r>
              <a:rPr lang="en-US" dirty="0"/>
              <a:t>Totally different than ARRL DX Bureau</a:t>
            </a:r>
          </a:p>
          <a:p>
            <a:r>
              <a:rPr lang="en-US" dirty="0"/>
              <a:t>Only for 3905 Net contacts</a:t>
            </a:r>
          </a:p>
          <a:p>
            <a:r>
              <a:rPr lang="en-US" dirty="0"/>
              <a:t>No need to be a member (have 100 Point Certificate)</a:t>
            </a:r>
          </a:p>
          <a:p>
            <a:r>
              <a:rPr lang="en-US" dirty="0"/>
              <a:t>Just use it!</a:t>
            </a:r>
          </a:p>
        </p:txBody>
      </p:sp>
    </p:spTree>
    <p:extLst>
      <p:ext uri="{BB962C8B-B14F-4D97-AF65-F5344CB8AC3E}">
        <p14:creationId xmlns:p14="http://schemas.microsoft.com/office/powerpoint/2010/main" val="34277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2F2D-A286-49F6-A365-BFF0B1F9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In Bureau (GIB)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BDF7-6489-466E-82D6-B54F3946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https://3905ccn.hamshackonline.net/bureau/bureau.php</a:t>
            </a:r>
            <a:endParaRPr lang="en-US" dirty="0"/>
          </a:p>
          <a:p>
            <a:pPr lvl="1"/>
            <a:r>
              <a:rPr lang="en-US" dirty="0"/>
              <a:t>Enter call</a:t>
            </a:r>
          </a:p>
          <a:p>
            <a:pPr lvl="1"/>
            <a:r>
              <a:rPr lang="en-US" dirty="0"/>
              <a:t>Press tab</a:t>
            </a:r>
          </a:p>
          <a:p>
            <a:pPr lvl="1"/>
            <a:r>
              <a:rPr lang="en-US" dirty="0"/>
              <a:t>Press enter and 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D78C0-001B-4E7A-A240-4D65EF1E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22" y="2282825"/>
            <a:ext cx="64293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7AD1-DAE5-4482-9B33-F85BCCD4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3905 QSL Bureaus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4CE34-1AE4-4377-9DA0-6EA321DE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Nets </a:t>
            </a:r>
            <a:r>
              <a:rPr lang="en-US" dirty="0"/>
              <a:t>– outbound and inbound QSL</a:t>
            </a:r>
          </a:p>
          <a:p>
            <a:r>
              <a:rPr lang="en-US" b="1" dirty="0"/>
              <a:t>DX QSL Bureau </a:t>
            </a:r>
            <a:r>
              <a:rPr lang="en-US" dirty="0"/>
              <a:t>– for outbound cards to non US stations/addresses</a:t>
            </a:r>
          </a:p>
          <a:p>
            <a:r>
              <a:rPr lang="en-US" b="1" dirty="0" err="1"/>
              <a:t>Handiham</a:t>
            </a:r>
            <a:r>
              <a:rPr lang="en-US" b="1" dirty="0"/>
              <a:t> QSL Service </a:t>
            </a:r>
            <a:r>
              <a:rPr lang="en-US" dirty="0"/>
              <a:t>– for disabled operators, provides additional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20182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3905 Century Club</a:t>
            </a:r>
          </a:p>
          <a:p>
            <a:endParaRPr lang="en-US" dirty="0"/>
          </a:p>
          <a:p>
            <a:r>
              <a:rPr lang="en-US" dirty="0" smtClean="0"/>
              <a:t>Intro</a:t>
            </a:r>
          </a:p>
          <a:p>
            <a:r>
              <a:rPr lang="en-US" dirty="0" smtClean="0"/>
              <a:t>Net Operation</a:t>
            </a:r>
          </a:p>
          <a:p>
            <a:r>
              <a:rPr lang="en-US" dirty="0" err="1" smtClean="0"/>
              <a:t>NetLogger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Awards</a:t>
            </a:r>
          </a:p>
          <a:p>
            <a:r>
              <a:rPr lang="en-US" dirty="0" smtClean="0"/>
              <a:t>Bureau</a:t>
            </a:r>
          </a:p>
          <a:p>
            <a:r>
              <a:rPr lang="en-US" dirty="0" smtClean="0"/>
              <a:t>Misc.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7DCA7-A4EA-41BC-92E5-6085476C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97" y="1981342"/>
            <a:ext cx="2655056" cy="26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0691-2E4D-4D88-ABE6-ED28A5A1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Bureau Account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1CD6-FE5E-4FFE-B0D7-524A6316B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Envelopes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r>
              <a:rPr lang="en-US" dirty="0"/>
              <a:t>Account Balance</a:t>
            </a:r>
          </a:p>
          <a:p>
            <a:pPr lvl="1"/>
            <a:r>
              <a:rPr lang="en-US" dirty="0"/>
              <a:t>Check</a:t>
            </a:r>
          </a:p>
          <a:p>
            <a:pPr lvl="1"/>
            <a:r>
              <a:rPr lang="en-US" dirty="0"/>
              <a:t>PayPal (fees apply)</a:t>
            </a:r>
          </a:p>
          <a:p>
            <a:pPr lvl="1"/>
            <a:endParaRPr lang="en-US" dirty="0"/>
          </a:p>
          <a:p>
            <a:r>
              <a:rPr lang="en-US" dirty="0"/>
              <a:t>Cost: postage + $0.19 for envelope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3F44-6B90-42FB-8C30-729459A0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Sending Cards to Bureau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73A4-2EF4-4A39-9236-CF7578E99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card by call area of recipient’s call sign (1,2, …, 9, 0)</a:t>
            </a:r>
          </a:p>
          <a:p>
            <a:r>
              <a:rPr lang="en-US" dirty="0"/>
              <a:t>Don’t use photo paper (they stick together)</a:t>
            </a:r>
          </a:p>
          <a:p>
            <a:r>
              <a:rPr lang="en-US" dirty="0"/>
              <a:t>Keep QSO info on one side (avoids having to flip card when sorting)</a:t>
            </a:r>
          </a:p>
          <a:p>
            <a:r>
              <a:rPr lang="en-US" dirty="0"/>
              <a:t>Club cards need operator’s callsign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4FF2-A405-4063-8CB5-F387A42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Control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AEC7-8F8C-42EB-962D-A514A349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184" y="1504350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Formal training, exam and certificate.</a:t>
            </a:r>
          </a:p>
          <a:p>
            <a:r>
              <a:rPr lang="en-US" dirty="0"/>
              <a:t>Net Control Station awards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http://www.3905ccn.com/ncsinfo.htm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4EDF-840B-4230-BD89-51F4DACE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Club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6AF8B-D9D6-4FD4-845B-BCE9EBD9D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Officer’s elected for 2 years</a:t>
            </a:r>
          </a:p>
          <a:p>
            <a:r>
              <a:rPr lang="en-US" dirty="0"/>
              <a:t>Election every year of half the board.  Need 100pts Award to vote.</a:t>
            </a:r>
          </a:p>
          <a:p>
            <a:r>
              <a:rPr lang="en-US" dirty="0"/>
              <a:t>QSOs with officers may be helpful for some awards.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http://www.3905ccn.com/officers.htm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BA14-AB4C-4845-8BAD-3895C4C5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Centurion Newsletter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9845-2CDC-453D-9A59-E7B7389E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quarterly news letter</a:t>
            </a:r>
          </a:p>
          <a:p>
            <a:r>
              <a:rPr lang="en-US" dirty="0"/>
              <a:t>Color PDF decent size and content</a:t>
            </a:r>
          </a:p>
          <a:p>
            <a:r>
              <a:rPr lang="en-US" dirty="0"/>
              <a:t>Available online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http://www.3905ccn.com/files/pdf/centurion-current.pdf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2099-C941-495C-838B-7CD3CA55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Annual Eyeball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D29F-2E30-4649-896F-B3FB41AE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 day meeting in the summer</a:t>
            </a:r>
          </a:p>
          <a:p>
            <a:r>
              <a:rPr lang="en-US" dirty="0"/>
              <a:t>Presentations</a:t>
            </a:r>
          </a:p>
          <a:p>
            <a:r>
              <a:rPr lang="en-US" dirty="0"/>
              <a:t>Socializing</a:t>
            </a:r>
          </a:p>
          <a:p>
            <a:r>
              <a:rPr lang="en-US" dirty="0"/>
              <a:t>Mobile Shootout</a:t>
            </a:r>
          </a:p>
          <a:p>
            <a:r>
              <a:rPr lang="en-US" dirty="0"/>
              <a:t>About 50 attendees</a:t>
            </a:r>
          </a:p>
          <a:p>
            <a:endParaRPr lang="en-US" dirty="0"/>
          </a:p>
          <a:p>
            <a:r>
              <a:rPr lang="en-US" dirty="0"/>
              <a:t>July 15-19, 2020 Louisville MS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https://eyeball2020.com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5BEA-EB02-45AD-93D5-69113E26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Group.io Mailing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8A3E-8AEF-4111-8B2E-EB3900EA3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Chat</a:t>
            </a:r>
            <a:br>
              <a:rPr lang="en-US" dirty="0"/>
            </a:br>
            <a:r>
              <a:rPr lang="en-US" dirty="0">
                <a:hlinkClick r:id="rId2"/>
              </a:rPr>
              <a:t>https://groups.io/g/3905Chatgp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Award Discussions</a:t>
            </a:r>
            <a:br>
              <a:rPr lang="en-US" dirty="0"/>
            </a:br>
            <a:r>
              <a:rPr lang="en-US" dirty="0">
                <a:hlinkClick r:id="rId3"/>
              </a:rPr>
              <a:t>https://groups.io/g/3905AwdTalk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Check-in list and real time net related</a:t>
            </a:r>
            <a:br>
              <a:rPr lang="en-US" dirty="0"/>
            </a:br>
            <a:r>
              <a:rPr lang="en-US" dirty="0">
                <a:hlinkClick r:id="rId4"/>
              </a:rPr>
              <a:t>https://groups.io/g/3905Checkins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 control Stations</a:t>
            </a:r>
            <a:br>
              <a:rPr lang="en-US" dirty="0"/>
            </a:br>
            <a:r>
              <a:rPr lang="en-US" dirty="0">
                <a:hlinkClick r:id="rId5"/>
              </a:rPr>
              <a:t>https://groups.io/g/3905ccnNCS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4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F9EE1D-1260-44E5-AC23-33D74143D8BC}"/>
              </a:ext>
            </a:extLst>
          </p:cNvPr>
          <p:cNvSpPr/>
          <p:nvPr/>
        </p:nvSpPr>
        <p:spPr>
          <a:xfrm rot="807226">
            <a:off x="2793048" y="1820208"/>
            <a:ext cx="6784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C00000"/>
                </a:solidFill>
                <a:effectLst/>
              </a:rPr>
              <a:t>ask </a:t>
            </a:r>
            <a:r>
              <a:rPr lang="en-US" sz="9600" b="1" cap="none" spc="0" dirty="0">
                <a:ln/>
                <a:solidFill>
                  <a:srgbClr val="C00000"/>
                </a:solidFill>
                <a:effectLst/>
              </a:rPr>
              <a:t>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A6810-0A30-44FA-B7D3-BBA28ED5AD77}"/>
              </a:ext>
            </a:extLst>
          </p:cNvPr>
          <p:cNvSpPr/>
          <p:nvPr/>
        </p:nvSpPr>
        <p:spPr>
          <a:xfrm rot="20827897">
            <a:off x="4134977" y="4449227"/>
            <a:ext cx="75382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hope for answers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65657-AE29-4FF6-A39C-D62C440B1F6D}"/>
              </a:ext>
            </a:extLst>
          </p:cNvPr>
          <p:cNvSpPr/>
          <p:nvPr/>
        </p:nvSpPr>
        <p:spPr>
          <a:xfrm rot="21024553">
            <a:off x="552825" y="413718"/>
            <a:ext cx="3356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8FCA7-88BA-4B85-8B9D-246D7361E696}"/>
              </a:ext>
            </a:extLst>
          </p:cNvPr>
          <p:cNvSpPr/>
          <p:nvPr/>
        </p:nvSpPr>
        <p:spPr>
          <a:xfrm>
            <a:off x="3727904" y="3246614"/>
            <a:ext cx="1810112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0"/>
                <a:pattFill prst="dkVert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D03C10-DDB3-4EE3-A865-0A898B6E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915">
            <a:off x="421389" y="3246614"/>
            <a:ext cx="2447605" cy="2129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B50BFC-A2E3-43A6-A95C-43F35119C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90" y="433087"/>
            <a:ext cx="2655056" cy="26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 since Dec. 2016</a:t>
            </a:r>
          </a:p>
          <a:p>
            <a:r>
              <a:rPr lang="en-US" dirty="0" smtClean="0"/>
              <a:t>Primarily seen on HF (SSB &amp; Digi)</a:t>
            </a:r>
          </a:p>
          <a:p>
            <a:r>
              <a:rPr lang="en-US" dirty="0" smtClean="0"/>
              <a:t>Interest in experimenting and building</a:t>
            </a:r>
          </a:p>
          <a:p>
            <a:pPr lvl="1"/>
            <a:r>
              <a:rPr lang="en-US" sz="2000" dirty="0" smtClean="0"/>
              <a:t>Antennas, </a:t>
            </a:r>
            <a:r>
              <a:rPr lang="en-US" sz="2000" dirty="0" err="1" smtClean="0"/>
              <a:t>balun</a:t>
            </a:r>
            <a:r>
              <a:rPr lang="en-US" sz="2000" dirty="0" smtClean="0"/>
              <a:t> &amp; chokes</a:t>
            </a:r>
          </a:p>
          <a:p>
            <a:pPr lvl="1"/>
            <a:r>
              <a:rPr lang="en-US" sz="2000" dirty="0" smtClean="0"/>
              <a:t>Electronics</a:t>
            </a:r>
          </a:p>
          <a:p>
            <a:pPr lvl="1"/>
            <a:r>
              <a:rPr lang="en-US" sz="2000" dirty="0" smtClean="0"/>
              <a:t>Software</a:t>
            </a:r>
          </a:p>
          <a:p>
            <a:r>
              <a:rPr lang="en-US" dirty="0" smtClean="0"/>
              <a:t>Motto: </a:t>
            </a:r>
            <a:r>
              <a:rPr lang="en-US" b="1" i="1" dirty="0" smtClean="0"/>
              <a:t>I’m the amateur in amateur radio!</a:t>
            </a:r>
            <a:br>
              <a:rPr lang="en-US" b="1" i="1" dirty="0" smtClean="0"/>
            </a:br>
            <a:endParaRPr lang="en-US" b="1" i="1" dirty="0"/>
          </a:p>
          <a:p>
            <a:pPr marL="0" indent="0">
              <a:buNone/>
            </a:pPr>
            <a:r>
              <a:rPr lang="en-US" dirty="0"/>
              <a:t>Web: </a:t>
            </a:r>
            <a:r>
              <a:rPr lang="en-US" dirty="0" smtClean="0">
                <a:hlinkClick r:id="rId2"/>
              </a:rPr>
              <a:t>cqqrz.github.io</a:t>
            </a:r>
            <a:r>
              <a:rPr lang="en-US" dirty="0" smtClean="0"/>
              <a:t>			Twitter: 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cqqrz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742156"/>
            <a:ext cx="45974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DD77E23-776A-4B52-AE22-62A10D4D4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b="6126"/>
          <a:stretch/>
        </p:blipFill>
        <p:spPr>
          <a:xfrm>
            <a:off x="-19566" y="0"/>
            <a:ext cx="915452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7565F-C418-4539-89D9-F955392753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1406" y="1707406"/>
            <a:ext cx="5886393" cy="4414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B49CA-6E85-4E97-8248-4E3841FB1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11014" b="7810"/>
          <a:stretch/>
        </p:blipFill>
        <p:spPr>
          <a:xfrm rot="4425912">
            <a:off x="6733732" y="-429275"/>
            <a:ext cx="3335689" cy="2801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31AB1-CBA8-4C14-874D-4F616312D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t="10039" r="9855" b="29236"/>
          <a:stretch/>
        </p:blipFill>
        <p:spPr>
          <a:xfrm rot="325843">
            <a:off x="9658268" y="-371388"/>
            <a:ext cx="2594079" cy="17143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91C547-BFF1-40EA-859B-E89F2D3275A1}"/>
              </a:ext>
            </a:extLst>
          </p:cNvPr>
          <p:cNvSpPr/>
          <p:nvPr/>
        </p:nvSpPr>
        <p:spPr>
          <a:xfrm>
            <a:off x="3118271" y="780189"/>
            <a:ext cx="2577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160m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386538-0761-42C8-80F4-6ACA95B84055}"/>
              </a:ext>
            </a:extLst>
          </p:cNvPr>
          <p:cNvSpPr/>
          <p:nvPr/>
        </p:nvSpPr>
        <p:spPr>
          <a:xfrm>
            <a:off x="3918065" y="3324257"/>
            <a:ext cx="27812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desire</a:t>
            </a:r>
          </a:p>
        </p:txBody>
      </p:sp>
    </p:spTree>
    <p:extLst>
      <p:ext uri="{BB962C8B-B14F-4D97-AF65-F5344CB8AC3E}">
        <p14:creationId xmlns:p14="http://schemas.microsoft.com/office/powerpoint/2010/main" val="1724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5B2A-6604-47A6-92CA-8E1208CE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3905 Century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6046-484E-4410-A4D2-9A59C9AEF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February 7, 1977</a:t>
            </a:r>
          </a:p>
          <a:p>
            <a:r>
              <a:rPr lang="en-US" b="1" dirty="0"/>
              <a:t>Primary Purpose: Make contacts and exchange QSL cards</a:t>
            </a:r>
          </a:p>
          <a:p>
            <a:r>
              <a:rPr lang="en-US" dirty="0"/>
              <a:t>Nets on 20, 40, 80 and 160m bands</a:t>
            </a:r>
          </a:p>
          <a:p>
            <a:r>
              <a:rPr lang="en-US" dirty="0"/>
              <a:t>Modes: SSB, CW, RTTY and PSK31</a:t>
            </a:r>
          </a:p>
          <a:p>
            <a:endParaRPr lang="en-US" dirty="0"/>
          </a:p>
          <a:p>
            <a:r>
              <a:rPr lang="en-US" dirty="0"/>
              <a:t>Schedule: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http://www.3905ccn.com/netsched.htm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A3CB-3D7C-4F2A-A652-77F96E1B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3905 </a:t>
            </a:r>
            <a:r>
              <a:rPr lang="en-US" b="1" dirty="0" smtClean="0"/>
              <a:t>Century Club Net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DD11-77B3-462E-9493-41114B79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check-ins (before net start time)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Check-ins by call area (DX, 1, 2, …, 9, 0)</a:t>
            </a:r>
          </a:p>
          <a:p>
            <a:r>
              <a:rPr lang="en-US" dirty="0"/>
              <a:t>Each station is assigned a line number on the list</a:t>
            </a:r>
          </a:p>
          <a:p>
            <a:r>
              <a:rPr lang="en-US" dirty="0"/>
              <a:t>Run through the list – each station can:</a:t>
            </a:r>
          </a:p>
          <a:p>
            <a:pPr lvl="1"/>
            <a:r>
              <a:rPr lang="en-US" dirty="0"/>
              <a:t>Make a call to another station</a:t>
            </a:r>
          </a:p>
          <a:p>
            <a:pPr lvl="1"/>
            <a:r>
              <a:rPr lang="en-US" dirty="0"/>
              <a:t>“up for grasps”, invitation for other station to call you</a:t>
            </a:r>
          </a:p>
          <a:p>
            <a:pPr lvl="1"/>
            <a:r>
              <a:rPr lang="en-US" dirty="0"/>
              <a:t>“take a pass”, skip your turn</a:t>
            </a:r>
          </a:p>
          <a:p>
            <a:r>
              <a:rPr lang="en-US" dirty="0"/>
              <a:t>Closing announcements</a:t>
            </a:r>
          </a:p>
        </p:txBody>
      </p:sp>
    </p:spTree>
    <p:extLst>
      <p:ext uri="{BB962C8B-B14F-4D97-AF65-F5344CB8AC3E}">
        <p14:creationId xmlns:p14="http://schemas.microsoft.com/office/powerpoint/2010/main" val="37062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35E8-2171-4EA2-B485-EB804C3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B1FE-49EA-4860-9257-4086A237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Calling line # 14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KI0A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AE0S</a:t>
            </a:r>
            <a:r>
              <a:rPr lang="en-US" dirty="0">
                <a:solidFill>
                  <a:srgbClr val="FF0000"/>
                </a:solidFill>
              </a:rPr>
              <a:t>, do you copy?</a:t>
            </a:r>
          </a:p>
          <a:p>
            <a:r>
              <a:rPr lang="en-US" dirty="0">
                <a:latin typeface="Consolas" panose="020B0609020204030204" pitchFamily="49" charset="0"/>
              </a:rPr>
              <a:t>AE0S</a:t>
            </a:r>
            <a:r>
              <a:rPr lang="en-US" dirty="0"/>
              <a:t>, you are 33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Thanks </a:t>
            </a:r>
            <a:r>
              <a:rPr lang="en-US" dirty="0">
                <a:solidFill>
                  <a:srgbClr val="FF0000"/>
                </a:solidFill>
              </a:rPr>
              <a:t>for the 33, you are 21</a:t>
            </a:r>
            <a:r>
              <a:rPr lang="en-US" dirty="0" smtClean="0">
                <a:solidFill>
                  <a:srgbClr val="FF0000"/>
                </a:solidFill>
              </a:rPr>
              <a:t>, copy?</a:t>
            </a:r>
          </a:p>
          <a:p>
            <a:r>
              <a:rPr lang="en-US" dirty="0" smtClean="0"/>
              <a:t>Got your 21, </a:t>
            </a:r>
            <a:r>
              <a:rPr lang="en-US" dirty="0" smtClean="0">
                <a:latin typeface="Consolas" panose="020B0609020204030204" pitchFamily="49" charset="0"/>
              </a:rPr>
              <a:t>KI0A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KI0A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this is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AE0S</a:t>
            </a:r>
            <a:r>
              <a:rPr lang="en-US" dirty="0">
                <a:solidFill>
                  <a:srgbClr val="FF0000"/>
                </a:solidFill>
              </a:rPr>
              <a:t>, last heard you </a:t>
            </a:r>
            <a:r>
              <a:rPr lang="en-US" dirty="0" smtClean="0">
                <a:solidFill>
                  <a:srgbClr val="FF0000"/>
                </a:solidFill>
              </a:rPr>
              <a:t>were </a:t>
            </a:r>
            <a:r>
              <a:rPr lang="en-US" dirty="0">
                <a:solidFill>
                  <a:srgbClr val="FF0000"/>
                </a:solidFill>
              </a:rPr>
              <a:t>45.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AE0S</a:t>
            </a:r>
            <a:r>
              <a:rPr lang="en-US" dirty="0"/>
              <a:t>, thanks for the 45, you are also 45. </a:t>
            </a:r>
            <a:r>
              <a:rPr lang="en-US" dirty="0" smtClean="0">
                <a:latin typeface="Consolas" panose="020B0609020204030204" pitchFamily="49" charset="0"/>
              </a:rPr>
              <a:t>KI0A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QSL </a:t>
            </a:r>
            <a:r>
              <a:rPr lang="en-US" dirty="0">
                <a:solidFill>
                  <a:srgbClr val="FF0000"/>
                </a:solidFill>
              </a:rPr>
              <a:t>the 45, thanks for the contact.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dirty="0">
                <a:solidFill>
                  <a:srgbClr val="7030A0"/>
                </a:solidFill>
              </a:rPr>
              <a:t>NC) That’s a good call. #16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W0YR</a:t>
            </a:r>
            <a:r>
              <a:rPr lang="en-US" dirty="0">
                <a:solidFill>
                  <a:srgbClr val="7030A0"/>
                </a:solidFill>
              </a:rPr>
              <a:t>, Paul your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7DE6-10A4-467A-8213-502EA19B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Sending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D92E-6815-4CFC-B482-2BE0A984E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22, 2x2 (two-by-two)</a:t>
            </a:r>
          </a:p>
          <a:p>
            <a:r>
              <a:rPr lang="en-US" dirty="0"/>
              <a:t>Alternates:</a:t>
            </a:r>
          </a:p>
          <a:p>
            <a:pPr lvl="1"/>
            <a:r>
              <a:rPr lang="en-US" dirty="0"/>
              <a:t>21 – minimum</a:t>
            </a:r>
          </a:p>
          <a:p>
            <a:pPr lvl="1"/>
            <a:r>
              <a:rPr lang="en-US" dirty="0"/>
              <a:t>22 – rifle shot</a:t>
            </a:r>
          </a:p>
          <a:p>
            <a:pPr lvl="1"/>
            <a:r>
              <a:rPr lang="en-US" dirty="0"/>
              <a:t>33 – triple </a:t>
            </a:r>
            <a:r>
              <a:rPr lang="en-US" dirty="0" err="1"/>
              <a:t>triple</a:t>
            </a:r>
            <a:endParaRPr lang="en-US" dirty="0"/>
          </a:p>
          <a:p>
            <a:pPr lvl="1"/>
            <a:r>
              <a:rPr lang="en-US" dirty="0"/>
              <a:t>59 – maximum</a:t>
            </a:r>
          </a:p>
        </p:txBody>
      </p:sp>
    </p:spTree>
    <p:extLst>
      <p:ext uri="{BB962C8B-B14F-4D97-AF65-F5344CB8AC3E}">
        <p14:creationId xmlns:p14="http://schemas.microsoft.com/office/powerpoint/2010/main" val="35339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3542-7806-4D35-8FF9-15FACCC7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i="1" dirty="0"/>
              <a:t>manly</a:t>
            </a:r>
            <a:r>
              <a:rPr lang="en-US" b="1" dirty="0"/>
              <a:t> List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25246D-8B99-4D51-A904-E14450788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844397"/>
              </p:ext>
            </p:extLst>
          </p:nvPr>
        </p:nvGraphicFramePr>
        <p:xfrm>
          <a:off x="838200" y="3003636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656596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896424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927648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211263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8518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86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K7TOP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31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AE0S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3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33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W0YL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0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 checked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3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AC2MT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763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2AF295-529A-4A1F-8296-4A7043586C90}"/>
              </a:ext>
            </a:extLst>
          </p:cNvPr>
          <p:cNvSpPr txBox="1"/>
          <p:nvPr/>
        </p:nvSpPr>
        <p:spPr>
          <a:xfrm>
            <a:off x="939114" y="2372497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list:</a:t>
            </a:r>
          </a:p>
        </p:txBody>
      </p:sp>
    </p:spTree>
    <p:extLst>
      <p:ext uri="{BB962C8B-B14F-4D97-AF65-F5344CB8AC3E}">
        <p14:creationId xmlns:p14="http://schemas.microsoft.com/office/powerpoint/2010/main" val="41493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792</Words>
  <Application>Microsoft Office PowerPoint</Application>
  <PresentationFormat>Widescreen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Office Theme</vt:lpstr>
      <vt:lpstr>PowerPoint Presentation</vt:lpstr>
      <vt:lpstr>Presentation Overview</vt:lpstr>
      <vt:lpstr>About Me</vt:lpstr>
      <vt:lpstr>PowerPoint Presentation</vt:lpstr>
      <vt:lpstr>3905 Century Club</vt:lpstr>
      <vt:lpstr>3905 Century Club Net</vt:lpstr>
      <vt:lpstr>QSO</vt:lpstr>
      <vt:lpstr>Sending Numbers</vt:lpstr>
      <vt:lpstr>The manly List</vt:lpstr>
      <vt:lpstr>NetLogger</vt:lpstr>
      <vt:lpstr>NetLogger – Almost Instant Messages (AIM)</vt:lpstr>
      <vt:lpstr>NetLogger - Contacts</vt:lpstr>
      <vt:lpstr>NetLoggerElf (extreme alpha software)</vt:lpstr>
      <vt:lpstr>3905 Century Club Awards</vt:lpstr>
      <vt:lpstr>3905 Century Club Awards</vt:lpstr>
      <vt:lpstr>My 1st Award</vt:lpstr>
      <vt:lpstr>3905 Century Club Bureau</vt:lpstr>
      <vt:lpstr>Good In Bureau (GIB)</vt:lpstr>
      <vt:lpstr>3905 QSL Bureaus</vt:lpstr>
      <vt:lpstr>Bureau Account Options</vt:lpstr>
      <vt:lpstr>Sending Cards to Bureau</vt:lpstr>
      <vt:lpstr>Net Control Operators</vt:lpstr>
      <vt:lpstr>Club Politics</vt:lpstr>
      <vt:lpstr>Centurion Newsletter</vt:lpstr>
      <vt:lpstr>Annual Eyeball</vt:lpstr>
      <vt:lpstr>Group.io Mailing Lists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Niesen, Claus H [ITUIS]</dc:creator>
  <cp:lastModifiedBy>Niesen, Claus H [ITUIS]</cp:lastModifiedBy>
  <cp:revision>51</cp:revision>
  <dcterms:created xsi:type="dcterms:W3CDTF">2020-03-24T23:42:23Z</dcterms:created>
  <dcterms:modified xsi:type="dcterms:W3CDTF">2020-04-02T01:57:31Z</dcterms:modified>
</cp:coreProperties>
</file>